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41A0-3385-45F3-973F-713BBF4C07FC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8B8C9-BB74-48D1-801A-150E5CDEEA5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70080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Bauhaus 93" pitchFamily="82" charset="0"/>
              </a:rPr>
              <a:t>Para celebrar su cumpleaños Jaime invitó al cine a sus 2 amigos. En total Jaime tuvo que pagar en la taquilla 1,50 € por todas las entradas. También invitó a cada amigo a un refresco de 48 € y a una bolsa de palomitas de 7 € ¿Cuánto pagó 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Bauhaus 93" pitchFamily="82" charset="0"/>
              </a:rPr>
              <a:t>J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Bauhaus 93" pitchFamily="82" charset="0"/>
              </a:rPr>
              <a:t>aime en total?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Bauhaus 93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-180528" y="47667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Cambia los datos para que el problema tenga sentido y resuélvelo.</a:t>
            </a:r>
            <a:endParaRPr lang="es-ES" sz="2800" dirty="0"/>
          </a:p>
        </p:txBody>
      </p:sp>
      <p:pic>
        <p:nvPicPr>
          <p:cNvPr id="11266" name="Picture 2" descr="Resultado de imagen de dibujos c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861048"/>
            <a:ext cx="1567365" cy="2460501"/>
          </a:xfrm>
          <a:prstGeom prst="rect">
            <a:avLst/>
          </a:prstGeom>
          <a:noFill/>
        </p:spPr>
      </p:pic>
      <p:pic>
        <p:nvPicPr>
          <p:cNvPr id="11272" name="Picture 8" descr="Resultado de imagen de dibujo refres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2042">
            <a:off x="6084168" y="3645024"/>
            <a:ext cx="1809750" cy="2533651"/>
          </a:xfrm>
          <a:prstGeom prst="rect">
            <a:avLst/>
          </a:prstGeom>
          <a:noFill/>
        </p:spPr>
      </p:pic>
      <p:pic>
        <p:nvPicPr>
          <p:cNvPr id="11274" name="Picture 10" descr="Resultado de imagen de dibujo refres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555371" cy="1368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2016-05-16T21:06:44Z</dcterms:created>
  <dcterms:modified xsi:type="dcterms:W3CDTF">2016-05-16T21:20:56Z</dcterms:modified>
</cp:coreProperties>
</file>